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66" r:id="rId7"/>
    <p:sldId id="271" r:id="rId8"/>
    <p:sldId id="273" r:id="rId9"/>
    <p:sldId id="274" r:id="rId10"/>
    <p:sldId id="275" r:id="rId11"/>
    <p:sldId id="276" r:id="rId12"/>
    <p:sldId id="278" r:id="rId13"/>
    <p:sldId id="279" r:id="rId14"/>
    <p:sldId id="284" r:id="rId15"/>
    <p:sldId id="285" r:id="rId16"/>
    <p:sldId id="287" r:id="rId17"/>
    <p:sldId id="288" r:id="rId18"/>
    <p:sldId id="289" r:id="rId19"/>
    <p:sldId id="290" r:id="rId20"/>
    <p:sldId id="292" r:id="rId21"/>
    <p:sldId id="293" r:id="rId22"/>
    <p:sldId id="294" r:id="rId23"/>
    <p:sldId id="297" r:id="rId24"/>
    <p:sldId id="295" r:id="rId25"/>
    <p:sldId id="300" r:id="rId26"/>
    <p:sldId id="302" r:id="rId27"/>
    <p:sldId id="303" r:id="rId28"/>
    <p:sldId id="304" r:id="rId29"/>
    <p:sldId id="306" r:id="rId30"/>
    <p:sldId id="308" r:id="rId31"/>
    <p:sldId id="309" r:id="rId32"/>
    <p:sldId id="310" r:id="rId33"/>
    <p:sldId id="313" r:id="rId34"/>
    <p:sldId id="314" r:id="rId35"/>
    <p:sldId id="316" r:id="rId36"/>
    <p:sldId id="317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7" r:id="rId45"/>
    <p:sldId id="330" r:id="rId46"/>
    <p:sldId id="333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56" r:id="rId66"/>
    <p:sldId id="357" r:id="rId67"/>
    <p:sldId id="358" r:id="rId68"/>
    <p:sldId id="359" r:id="rId69"/>
    <p:sldId id="360" r:id="rId70"/>
    <p:sldId id="361" r:id="rId71"/>
    <p:sldId id="362" r:id="rId72"/>
    <p:sldId id="363" r:id="rId73"/>
    <p:sldId id="365" r:id="rId74"/>
    <p:sldId id="364" r:id="rId75"/>
    <p:sldId id="366" r:id="rId76"/>
    <p:sldId id="367" r:id="rId77"/>
    <p:sldId id="368" r:id="rId78"/>
    <p:sldId id="369" r:id="rId79"/>
    <p:sldId id="370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9FB3-0167-46A7-99CA-300B4B8B340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FF88-58DD-4085-8FD9-16A980A353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9FB3-0167-46A7-99CA-300B4B8B340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FF88-58DD-4085-8FD9-16A980A353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9FB3-0167-46A7-99CA-300B4B8B340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FF88-58DD-4085-8FD9-16A980A353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9FB3-0167-46A7-99CA-300B4B8B340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FF88-58DD-4085-8FD9-16A980A353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9FB3-0167-46A7-99CA-300B4B8B340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FF88-58DD-4085-8FD9-16A980A353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9FB3-0167-46A7-99CA-300B4B8B340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FF88-58DD-4085-8FD9-16A980A353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9FB3-0167-46A7-99CA-300B4B8B340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FF88-58DD-4085-8FD9-16A980A353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9FB3-0167-46A7-99CA-300B4B8B340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FF88-58DD-4085-8FD9-16A980A353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9FB3-0167-46A7-99CA-300B4B8B340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FF88-58DD-4085-8FD9-16A980A353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9FB3-0167-46A7-99CA-300B4B8B340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FF88-58DD-4085-8FD9-16A980A353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9FB3-0167-46A7-99CA-300B4B8B340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FF88-58DD-4085-8FD9-16A980A353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99FB3-0167-46A7-99CA-300B4B8B340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3FF88-58DD-4085-8FD9-16A980A353C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Translation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6888" y="2057400"/>
            <a:ext cx="561022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7188" y="2128838"/>
            <a:ext cx="5888037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8613" y="1957388"/>
            <a:ext cx="5945187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1675" y="2552700"/>
            <a:ext cx="52006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0038" y="2076450"/>
            <a:ext cx="6002337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25" y="2043113"/>
            <a:ext cx="485775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4813" y="1943100"/>
            <a:ext cx="5792787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1663" y="2052638"/>
            <a:ext cx="54006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3388" y="2105025"/>
            <a:ext cx="5735637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0525" y="1952625"/>
            <a:ext cx="5821363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1463" y="2024063"/>
            <a:ext cx="6059487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5525" y="2519363"/>
            <a:ext cx="455295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1738" y="2371725"/>
            <a:ext cx="420052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9213" y="757238"/>
            <a:ext cx="9117013" cy="4462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Querries</a:t>
            </a:r>
            <a:r>
              <a:rPr lang="en-US" dirty="0" smtClean="0"/>
              <a:t>, Keys and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4525" y="2090738"/>
            <a:ext cx="531495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6238" y="2109788"/>
            <a:ext cx="5849937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2913" y="2109788"/>
            <a:ext cx="5716587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085975"/>
            <a:ext cx="56388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75" y="2185988"/>
            <a:ext cx="466725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600" y="1952625"/>
            <a:ext cx="6145213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5275" y="2052638"/>
            <a:ext cx="6011863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8138" y="2028825"/>
            <a:ext cx="5926137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8138" y="1947863"/>
            <a:ext cx="5926137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7188" y="1962150"/>
            <a:ext cx="5888037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1650" y="2286000"/>
            <a:ext cx="56007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2413" y="1995488"/>
            <a:ext cx="6097587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157413"/>
            <a:ext cx="563880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0038" y="1976438"/>
            <a:ext cx="6002337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3838" y="2019300"/>
            <a:ext cx="6154737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9550" y="1938338"/>
            <a:ext cx="6183313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2125" y="2157413"/>
            <a:ext cx="561975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9075" y="2009775"/>
            <a:ext cx="6164263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6238" y="2114550"/>
            <a:ext cx="5849937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1000" y="2105025"/>
            <a:ext cx="5840413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6700" y="1924050"/>
            <a:ext cx="6069013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1463" y="1933575"/>
            <a:ext cx="6059487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3838" y="1981200"/>
            <a:ext cx="615473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0038" y="1957388"/>
            <a:ext cx="6002337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9088" y="2047875"/>
            <a:ext cx="5964237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7388" y="1985963"/>
            <a:ext cx="5229225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6238" y="1890713"/>
            <a:ext cx="5849937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600" y="2000250"/>
            <a:ext cx="6145213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1475" y="2171700"/>
            <a:ext cx="585946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4800" y="1905000"/>
            <a:ext cx="5992813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2425" y="2100263"/>
            <a:ext cx="5897563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5288" y="2014538"/>
            <a:ext cx="5811837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9100" y="2347913"/>
            <a:ext cx="5764213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8313" y="2376488"/>
            <a:ext cx="566737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0700" y="2490788"/>
            <a:ext cx="55626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4338" y="2119313"/>
            <a:ext cx="5773737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2913" y="2147888"/>
            <a:ext cx="5716587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1463" y="2081213"/>
            <a:ext cx="6059487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9100" y="2071688"/>
            <a:ext cx="5764213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6181" y="1600200"/>
            <a:ext cx="8569219" cy="435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2425" y="2200275"/>
            <a:ext cx="5897563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2913" y="2114550"/>
            <a:ext cx="5716587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0988" y="1981200"/>
            <a:ext cx="604043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6713" y="2162175"/>
            <a:ext cx="5868987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2900" y="2185988"/>
            <a:ext cx="5916613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3363" y="2190750"/>
            <a:ext cx="6135687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1463" y="2005013"/>
            <a:ext cx="6059487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7175" y="1943100"/>
            <a:ext cx="608806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6700" y="1938338"/>
            <a:ext cx="6069013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7188" y="1995488"/>
            <a:ext cx="5888037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1463" y="2038350"/>
            <a:ext cx="6059487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4325" y="2085975"/>
            <a:ext cx="5973763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2425" y="2152650"/>
            <a:ext cx="5897563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2900" y="2109788"/>
            <a:ext cx="5916613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6238" y="2105025"/>
            <a:ext cx="5849937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6700" y="2205038"/>
            <a:ext cx="6069013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9563" y="2124075"/>
            <a:ext cx="5983287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50" y="2081213"/>
            <a:ext cx="6030913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3363" y="2143125"/>
            <a:ext cx="6135687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3838" y="2005013"/>
            <a:ext cx="6154737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8125" y="1900238"/>
            <a:ext cx="6126163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1650" y="2024063"/>
            <a:ext cx="560070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2085975"/>
            <a:ext cx="53340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27727</TotalTime>
  <Words>8</Words>
  <Application>Microsoft Office PowerPoint</Application>
  <PresentationFormat>On-screen Show (4:3)</PresentationFormat>
  <Paragraphs>3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2" baseType="lpstr">
      <vt:lpstr>Arial</vt:lpstr>
      <vt:lpstr>Calibri</vt:lpstr>
      <vt:lpstr>Office Theme</vt:lpstr>
      <vt:lpstr>Machine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Querries, Keys and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Translation</dc:title>
  <dc:creator>Qurat-ul-Ain</dc:creator>
  <cp:lastModifiedBy>cle-20</cp:lastModifiedBy>
  <cp:revision>14</cp:revision>
  <dcterms:created xsi:type="dcterms:W3CDTF">2023-12-15T06:22:01Z</dcterms:created>
  <dcterms:modified xsi:type="dcterms:W3CDTF">2024-04-16T19:40:13Z</dcterms:modified>
</cp:coreProperties>
</file>